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802" r:id="rId2"/>
    <p:sldId id="803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4B98069-7BAB-4804-8361-6BC719B84042}">
          <p14:sldIdLst>
            <p14:sldId id="802"/>
            <p14:sldId id="803"/>
          </p14:sldIdLst>
        </p14:section>
        <p14:section name="タイトルなしのセクション" id="{3BEF2E8A-164D-4768-81EE-62B22C8B9B5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E08E06-9010-4064-AED2-98D0F6666E9A}">
  <a:tblStyle styleId="{C5E08E06-9010-4064-AED2-98D0F6666E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0404" autoAdjust="0"/>
  </p:normalViewPr>
  <p:slideViewPr>
    <p:cSldViewPr snapToGrid="0">
      <p:cViewPr varScale="1">
        <p:scale>
          <a:sx n="128" d="100"/>
          <a:sy n="128" d="100"/>
        </p:scale>
        <p:origin x="364" y="1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slide" Target="slides/slide2.xml" Id="rId3" /><Relationship Type="http://schemas.openxmlformats.org/officeDocument/2006/relationships/viewProps" Target="view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6" /><Relationship Type="http://schemas.openxmlformats.org/officeDocument/2006/relationships/handoutMaster" Target="handoutMasters/handoutMaster1.xml" Id="rId5" /><Relationship Type="http://schemas.openxmlformats.org/officeDocument/2006/relationships/notesMaster" Target="notesMasters/notesMaster1.xml" Id="rId4" /><Relationship Type="http://schemas.openxmlformats.org/officeDocument/2006/relationships/tableStyles" Target="tableStyles.xml" Id="rId9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9499B-4BCC-4635-BAA2-CC37FB0DB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38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74454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6438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86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jacp61th" TargetMode="External"/><Relationship Id="rId5" Type="http://schemas.openxmlformats.org/officeDocument/2006/relationships/hyperlink" Target="https://iap-jp.org/jacp/conf/member/login_portal" TargetMode="External"/><Relationship Id="rId4" Type="http://schemas.openxmlformats.org/officeDocument/2006/relationships/hyperlink" Target="https://www.jacpsy.jp/meet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625476" y="188714"/>
            <a:ext cx="7818523" cy="6281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ja-JP" altLang="en-US" sz="24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宣伝</a:t>
            </a:r>
            <a:endParaRPr sz="24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357" y="4134744"/>
            <a:ext cx="573001" cy="56218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231648"/>
            <a:ext cx="524256" cy="451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66754" y="1037717"/>
            <a:ext cx="4701531" cy="35563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〇９月</a:t>
            </a:r>
            <a:r>
              <a:rPr lang="en-US" altLang="ja-JP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日（土）</a:t>
            </a:r>
            <a:r>
              <a:rPr lang="en-US" altLang="ja-JP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-24</a:t>
            </a: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日（日）オンライン開催</a:t>
            </a:r>
            <a:endParaRPr lang="en-US" altLang="ja-JP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〇臨時会員（学生）</a:t>
            </a:r>
            <a:r>
              <a:rPr lang="en-US" altLang="ja-JP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円で参加可能です</a:t>
            </a:r>
            <a:endParaRPr lang="en-US" altLang="ja-JP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〇大会の詳細はこちらから</a:t>
            </a:r>
            <a:endParaRPr lang="en-US" altLang="ja-JP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　</a:t>
            </a:r>
            <a:r>
              <a:rPr lang="en-US" altLang="ja-JP" sz="12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https://www.jacpsy.jp/meeting</a:t>
            </a:r>
            <a:r>
              <a:rPr lang="en-US" altLang="ja-JP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/</a:t>
            </a:r>
            <a:endParaRPr lang="en-US" altLang="ja-JP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〇大会の参加登録はこちらから</a:t>
            </a:r>
            <a:endParaRPr lang="en-US" altLang="ja-JP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　</a:t>
            </a:r>
            <a:r>
              <a:rPr lang="en-US" altLang="ja-JP" sz="12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https://iap-jp.org/jacp/conf/member/login_portal</a:t>
            </a:r>
            <a:endParaRPr lang="en-US" altLang="ja-JP" sz="12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en-US" altLang="ja-JP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Twitter</a:t>
            </a:r>
            <a:r>
              <a:rPr lang="ja-JP" altLang="en-US" sz="16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アカウント</a:t>
            </a:r>
            <a:endParaRPr lang="en-US" altLang="ja-JP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6"/>
              </a:rPr>
              <a:t>　</a:t>
            </a:r>
            <a:r>
              <a:rPr lang="nl-NL" altLang="ja-JP" sz="12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6"/>
              </a:rPr>
              <a:t>https://twitter.com/jacp61th</a:t>
            </a:r>
            <a:endParaRPr lang="ja-JP" altLang="en-US" sz="16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82896DC-AF6F-745B-792F-6A30390DE1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5399" y="8389"/>
            <a:ext cx="3808602" cy="50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7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357" y="4134744"/>
            <a:ext cx="573001" cy="56218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89654" y="96930"/>
            <a:ext cx="8811734" cy="4814780"/>
          </a:xfrm>
          <a:prstGeom prst="rect">
            <a:avLst/>
          </a:prstGeom>
          <a:solidFill>
            <a:schemeClr val="accent4">
              <a:lumMod val="20000"/>
              <a:lumOff val="80000"/>
              <a:alpha val="38000"/>
            </a:schemeClr>
          </a:solidFill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口頭・ポスター発表のほか，以下のシンポジウムを開催予定です</a:t>
            </a:r>
            <a:endParaRPr lang="en-US" altLang="ja-JP" sz="1100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200" b="1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＜全体シンポジウム＞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・自傷と他害を考える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200" b="1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＜大会準備委員会企画シンポジウム＞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・加害者処遇と被害者支援のあいだ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・犯罪者・非行少年が過去を振り返ること，語ること－心理臨床と基礎研究のコラボレーション－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・犯罪者と子どもや家族との関係性を支援する－犯罪者支援・家族支援の現場から－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・臨床犯罪心理学における感情労働 </a:t>
            </a:r>
            <a:r>
              <a:rPr lang="en-US" altLang="ja-JP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－実務家の情緒的体験と行動変容－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・警察活動における対象者の動機づけ－動機づけを高めることの意義とそのためのアプローチ－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・研究活動に気軽に取り組むための</a:t>
            </a:r>
            <a:r>
              <a:rPr lang="en-US" altLang="ja-JP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Tips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200" b="1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＜公募シンポジウム＞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・発達障害のある矯正施設退所者への住居・福祉・医療・就労の支援体制の構築－調整者，支援者および利用者の語りから－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・アセスメントの視点で連携・協働を考える－知っておきたい，それぞれのアセスメント－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・ハイリスク・ストーカーへの法と臨床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・当事者から見た非行からの離脱－非行少年の立ち直りを共に考える－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ja-JP" altLang="en-US" sz="1100" dirty="0">
                <a:solidFill>
                  <a:srgbClr val="6774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・非行少年の立ち直りに向けた指導及び支援の在り方について－生育環境及び保護者の実情を踏まえたアプローチ－</a:t>
            </a:r>
            <a:endParaRPr lang="ja-JP" altLang="en-US" dirty="0">
              <a:solidFill>
                <a:srgbClr val="6774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357381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317</Words>
  <Application>Microsoft Office PowerPoint</Application>
  <PresentationFormat>画面に合わせる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Lato</vt:lpstr>
      <vt:lpstr>Raleway</vt:lpstr>
      <vt:lpstr>Antonio template</vt:lpstr>
      <vt:lpstr>宣伝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セミナー６　 非行・犯罪を心理学から眺める</dc:title>
  <cp:lastModifiedBy>高橋 哲</cp:lastModifiedBy>
  <cp:revision>389</cp:revision>
  <dcterms:modified xsi:type="dcterms:W3CDTF">2023-06-25T01:29:09Z</dcterms:modified>
</cp:coreProperties>
</file>